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2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6. Arrays and Plotting" id="{5A99FB2E-B1C8-49EF-B5C4-F269D1C2F85F}">
          <p14:sldIdLst>
            <p14:sldId id="302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(1)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5AEE9-7402-0FC1-EBD7-0C620428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4" y="1964608"/>
            <a:ext cx="8525239" cy="479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D5FA-8E38-047D-5682-8487E76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88" y="3969242"/>
            <a:ext cx="4905058" cy="2244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F452-50CD-6667-1FF5-BE784D9E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A503306-D417-70FA-EE62-02281AA8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(2)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3D52-21A9-D4B7-04DA-CD4A5162A34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8D602-EA66-D059-04D8-930E169B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97" y="1954776"/>
            <a:ext cx="8457374" cy="477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826491-3EA6-9B8E-E701-4BED2D95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36" y="4011560"/>
            <a:ext cx="4553428" cy="2561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75EF-7B80-8294-57E1-24EC1E42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D7CDDB-0257-8831-4DA9-A829D07E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(1) using </a:t>
            </a:r>
            <a:r>
              <a:rPr lang="en-US" b="1" dirty="0"/>
              <a:t>eval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BC193-806C-EBDB-A60E-9A63A7788EC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45CF8B-E3EC-9CEB-BD8A-B3F9F03E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91" y="1974440"/>
            <a:ext cx="7638047" cy="47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8B57-CB8D-4545-D19A-991952D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52" y="4048772"/>
            <a:ext cx="5200857" cy="269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93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7DCE-D00D-7B39-C88F-19223A80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C3BB54-C59C-C4D6-009D-118390FD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(2) using </a:t>
            </a:r>
            <a:r>
              <a:rPr lang="en-US" b="1" dirty="0"/>
              <a:t>exec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72EC3-78B6-B3BC-25DF-62F1C276A06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E61EB-DA18-9C1F-D79A-46C6CEC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45" y="1964608"/>
            <a:ext cx="7678236" cy="48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8081-4C2B-BAB1-5B0F-970A3C7C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4418207"/>
            <a:ext cx="4750363" cy="180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3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0814-A44C-DF8C-F32C-B474BEA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AC0929-9116-A868-BC99-F93F3C17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5.3 Reading Data from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F4144-8348-F5C3-4D24-DDAEA09C1C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7AFEB-0C2A-02C7-EE42-8C0DF3D4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74" y="1935111"/>
            <a:ext cx="7359752" cy="479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10E66-D5BA-8FF3-F3BD-DE8D581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86" y="4145097"/>
            <a:ext cx="4678274" cy="224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89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8867-1E86-72D0-8FBB-761D63AB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3F42FD1-FC2F-9337-9096-2E371566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5.4 Writing Data to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BBD6A-FCF5-88BB-D6CA-573C5D05695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B9FBD-4EB4-5188-AADF-05DA81E58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16" y="1935111"/>
            <a:ext cx="7331426" cy="483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6E6CC-08D6-DE5A-9FA7-BC2751DB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5" y="4138833"/>
            <a:ext cx="4626224" cy="2629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66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7F0E-BA4E-D0B6-55A5-B983B2AC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AFEFDF-2C33-E5C3-18F1-7492ED53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(1) Standard Python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DE59D-A0A2-FA78-6AC1-A9090A3CEC9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F96EE-1EBC-0F65-6042-A3742778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30" y="1964608"/>
            <a:ext cx="8155701" cy="47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3F37F-4094-EF38-1570-57FC37CC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41" y="2068192"/>
            <a:ext cx="4274881" cy="250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2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79BC-2C1A-03FE-959E-7D272052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16E756-AB5D-E76F-93D6-8CCD5087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(2) Program Self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1A257-3014-28A4-DF42-7BE7ADD1107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BCE87-CCDB-30D4-B86A-6373CADB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2" y="1954776"/>
            <a:ext cx="7847467" cy="467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0DD98-F990-F92E-E1A8-648F5AF7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9" y="2364741"/>
            <a:ext cx="3508406" cy="3800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4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BD9E-DEA2-752E-69C0-67AFD43E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7D897C2-E8F1-A1D0-8E1D-C63717C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5.6 Making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DC48B-EDB2-33D0-139E-992170C78E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D58FE-B902-11EC-628C-22AE8E9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45" y="1944943"/>
            <a:ext cx="7251403" cy="479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3E7C0-E62D-6676-2424-987B842E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17" y="2092426"/>
            <a:ext cx="4023238" cy="402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01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B8064-8681-D82B-AD84-47A67B4E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CCD30A9-377E-75DB-1CBE-3384C1B1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2701-4020-2ADC-D2E8-8554DBEB6D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596AC-2DE2-0E25-D744-783471AA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2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6096</TotalTime>
  <Words>687</Words>
  <Application>Microsoft Office PowerPoint</Application>
  <PresentationFormat>Widescreen</PresentationFormat>
  <Paragraphs>87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 – (1) Interaction for Inputs</vt:lpstr>
      <vt:lpstr>5. User Input and Error Handling 5.1 Reading User Input Data – (2) Interaction for Inputs</vt:lpstr>
      <vt:lpstr>5. User Input and Error Handling 5.2 Flexible User Input (1) using eval</vt:lpstr>
      <vt:lpstr>5. User Input and Error Handling 5.2 Flexible User Input (2) using exec</vt:lpstr>
      <vt:lpstr>5. User Input and Error Handling 5.3 Reading Data from Files</vt:lpstr>
      <vt:lpstr>5. User Input and Error Handling 5.4 Writing Data to Files</vt:lpstr>
      <vt:lpstr>5. User Input and Error Handling 5.5 Handling Errors in Programs (1) Standard Python Exception</vt:lpstr>
      <vt:lpstr>5. User Input and Error Handling 5.5 Handling Errors in Programs (2) Program Self Exception</vt:lpstr>
      <vt:lpstr>5. User Input and Error Handling 5.6 Making Modules</vt:lpstr>
      <vt:lpstr>6. Arrays and Plotting 6.1 NumPy and Array Computing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56</cp:revision>
  <dcterms:created xsi:type="dcterms:W3CDTF">2025-03-29T02:21:23Z</dcterms:created>
  <dcterms:modified xsi:type="dcterms:W3CDTF">2025-04-06T05:49:06Z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